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notesMasterIdLst>
    <p:notesMasterId r:id="rId1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70" r:id="rId13"/>
    <p:sldId id="268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08C034-5BE5-254E-1097-E0262884829B}" v="9" dt="2025-09-09T11:35:34.3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5A32D-3BAD-4D5D-9773-9524CF468E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AF69D-FBDA-472C-AFAC-555C0591D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592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Mel/Zoe, point out slight changes to timetable.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AF69D-FBDA-472C-AFAC-555C0591D07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033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101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896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0">
            <a:extLst>
              <a:ext uri="{FF2B5EF4-FFF2-40B4-BE49-F238E27FC236}">
                <a16:creationId xmlns:a16="http://schemas.microsoft.com/office/drawing/2014/main" id="{33428ACC-71EC-4171-9527-10983BA6B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41110" y="639098"/>
            <a:ext cx="3401961" cy="3494790"/>
          </a:xfrm>
        </p:spPr>
        <p:txBody>
          <a:bodyPr>
            <a:normAutofit/>
          </a:bodyPr>
          <a:lstStyle/>
          <a:p>
            <a:r>
              <a:rPr lang="en-US" sz="5400" dirty="0">
                <a:cs typeface="Calibri Light"/>
              </a:rPr>
              <a:t>Welcome to Year 4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41110" y="4455621"/>
            <a:ext cx="3417990" cy="12386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Class of ’26</a:t>
            </a:r>
          </a:p>
        </p:txBody>
      </p:sp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2D712090-798A-8D80-10C9-30AF9EF9E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846" y="640081"/>
            <a:ext cx="4338523" cy="5054156"/>
          </a:xfrm>
          <a:prstGeom prst="rect">
            <a:avLst/>
          </a:prstGeom>
        </p:spPr>
      </p:pic>
      <p:cxnSp>
        <p:nvCxnSpPr>
          <p:cNvPr id="29" name="Straight Connector 12">
            <a:extLst>
              <a:ext uri="{FF2B5EF4-FFF2-40B4-BE49-F238E27FC236}">
                <a16:creationId xmlns:a16="http://schemas.microsoft.com/office/drawing/2014/main" id="{BA22713B-ABB6-4391-97F9-0449A2B9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294754"/>
            <a:ext cx="32004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4">
            <a:extLst>
              <a:ext uri="{FF2B5EF4-FFF2-40B4-BE49-F238E27FC236}">
                <a16:creationId xmlns:a16="http://schemas.microsoft.com/office/drawing/2014/main" id="{8D4480B4-953D-41FA-9052-09AB3A026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2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0" name="Straight Connector 34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73734CDA-1CE8-4F1C-B0B3-AAB252B01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6669D5-93A9-E264-78E3-237339BB1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771" y="634946"/>
            <a:ext cx="6574972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cap="all">
                <a:solidFill>
                  <a:schemeClr val="tx1">
                    <a:lumMod val="75000"/>
                    <a:lumOff val="25000"/>
                  </a:schemeClr>
                </a:solidFill>
              </a:rPr>
              <a:t>I'd like to talk to you about...</a:t>
            </a: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B4D56A54-59A3-6017-F5B6-CAEA491EFB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869" b="-3"/>
          <a:stretch/>
        </p:blipFill>
        <p:spPr>
          <a:xfrm>
            <a:off x="634000" y="1361546"/>
            <a:ext cx="3695179" cy="3674317"/>
          </a:xfrm>
          <a:prstGeom prst="rect">
            <a:avLst/>
          </a:pr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7143990-FA50-4B23-AE6D-E17D22F52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63482" y="2246569"/>
            <a:ext cx="58521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FA80E0E6-60A2-F206-489C-FA38C626B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73711" y="2407436"/>
            <a:ext cx="6576032" cy="3461657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lnSpc>
                <a:spcPct val="90000"/>
              </a:lnSpc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day in the life of Year 4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coverage over the year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Visits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Home learning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you can help your child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BD57AB6-3172-4520-B22E-FCD0184F3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6993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428ACC-71EC-4171-9527-10983BA6B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B30E6-C04E-E98C-50F9-1AECA01AD9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58" y="3140757"/>
            <a:ext cx="3531357" cy="82060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/>
              <a:t>A Typical Year 4 Week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A22713B-ABB6-4391-97F9-0449A2B9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294754"/>
            <a:ext cx="32004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D4480B4-953D-41FA-9052-09AB3A026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448AED-0DA2-8355-57A8-9C8E828E9B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094" y="439407"/>
            <a:ext cx="8468143" cy="54026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4362272-5050-8DCE-F3FF-87C20D764B6B}"/>
              </a:ext>
            </a:extLst>
          </p:cNvPr>
          <p:cNvSpPr/>
          <p:nvPr/>
        </p:nvSpPr>
        <p:spPr>
          <a:xfrm>
            <a:off x="3578015" y="484061"/>
            <a:ext cx="619231" cy="202266"/>
          </a:xfrm>
          <a:prstGeom prst="rect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842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4A37DD3-1B84-4776-94E1-C0AAA5C0F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ADBDA8-D50F-6FB7-2378-3D25F00136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675" y="5120639"/>
            <a:ext cx="7137263" cy="1280161"/>
          </a:xfrm>
        </p:spPr>
        <p:txBody>
          <a:bodyPr anchor="ctr">
            <a:normAutofit/>
          </a:bodyPr>
          <a:lstStyle/>
          <a:p>
            <a:pPr algn="r"/>
            <a:r>
              <a:rPr lang="en-US" sz="4100" dirty="0">
                <a:solidFill>
                  <a:srgbClr val="FFFFFF"/>
                </a:solidFill>
              </a:rPr>
              <a:t>Increasing Reading Fluency</a:t>
            </a:r>
          </a:p>
        </p:txBody>
      </p:sp>
      <p:pic>
        <p:nvPicPr>
          <p:cNvPr id="4" name="Picture 4" descr="A picture containing text, metal, screenshot&#10;&#10;Description automatically generated">
            <a:extLst>
              <a:ext uri="{FF2B5EF4-FFF2-40B4-BE49-F238E27FC236}">
                <a16:creationId xmlns:a16="http://schemas.microsoft.com/office/drawing/2014/main" id="{0BDB5962-4DC8-B59F-3B23-6A153CA675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131" y="666486"/>
            <a:ext cx="7160306" cy="3580153"/>
          </a:xfrm>
          <a:prstGeom prst="rect">
            <a:avLst/>
          </a:prstGeom>
        </p:spPr>
      </p:pic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CAE0BEBE-2B72-FA09-3DFB-E945F72A5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1140" y="895949"/>
            <a:ext cx="3107354" cy="3121226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73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7C1D28-D0A2-B8E8-ACBB-F45789EB3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</a:p>
        </p:txBody>
      </p:sp>
      <p:pic>
        <p:nvPicPr>
          <p:cNvPr id="5" name="Picture 4" descr="A calculus formula">
            <a:extLst>
              <a:ext uri="{FF2B5EF4-FFF2-40B4-BE49-F238E27FC236}">
                <a16:creationId xmlns:a16="http://schemas.microsoft.com/office/drawing/2014/main" id="{CA121B31-FAD8-A5D2-4D8C-A705AB31C6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8" r="23377" b="5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15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FCDEF672-7B99-E025-FDAE-C26B170D2A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72074" y="2108201"/>
            <a:ext cx="5983606" cy="3760891"/>
          </a:xfrm>
        </p:spPr>
        <p:txBody>
          <a:bodyPr vert="horz" lIns="0" tIns="45720" rIns="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 2.Flashback 4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3. mental starter (inc. Times tables, recall of facts)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4. Main teaching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5. Independent work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6. Plenary</a:t>
            </a:r>
          </a:p>
          <a:p>
            <a:pPr>
              <a:lnSpc>
                <a:spcPct val="100000"/>
              </a:lnSpc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D2A63024-36B4-E0CC-EBAD-70D556E27327}"/>
              </a:ext>
            </a:extLst>
          </p:cNvPr>
          <p:cNvSpPr/>
          <p:nvPr/>
        </p:nvSpPr>
        <p:spPr>
          <a:xfrm>
            <a:off x="6353300" y="4454281"/>
            <a:ext cx="5983606" cy="2205096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Your child will complete the Year 4 </a:t>
            </a:r>
            <a:r>
              <a:rPr lang="en-GB" sz="2800" b="1" dirty="0"/>
              <a:t>Multiplication Times Table Check </a:t>
            </a:r>
            <a:r>
              <a:rPr lang="en-GB" sz="2800" i="1" dirty="0"/>
              <a:t>June 2026.</a:t>
            </a:r>
          </a:p>
        </p:txBody>
      </p:sp>
    </p:spTree>
    <p:extLst>
      <p:ext uri="{BB962C8B-B14F-4D97-AF65-F5344CB8AC3E}">
        <p14:creationId xmlns:p14="http://schemas.microsoft.com/office/powerpoint/2010/main" val="236312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44CE5-6C1B-99A2-5AB2-EE1F6598BF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1935" y="0"/>
            <a:ext cx="4813072" cy="1478026"/>
          </a:xfrm>
        </p:spPr>
        <p:txBody>
          <a:bodyPr>
            <a:normAutofit/>
          </a:bodyPr>
          <a:lstStyle/>
          <a:p>
            <a:r>
              <a:rPr lang="en-US"/>
              <a:t>English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73E227-135F-4E5F-8CAD-467F8514C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66" y="530795"/>
            <a:ext cx="6111258" cy="38846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D724BE-68F5-48D1-B759-AC65E4A39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901" y="1877137"/>
            <a:ext cx="6030765" cy="46221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608465-F8CD-4180-81CA-B551A99AE6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4733" y="4672540"/>
            <a:ext cx="2826436" cy="19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5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B6ACF-2A0F-433A-CA11-E5CE3DE28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3073550" cy="512620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000" cap="all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are some of the topics covered throughout Year 4:</a:t>
            </a:r>
            <a:endParaRPr lang="en-US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7090F3-3BC0-3207-8EF6-E5C7524CC1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3786" y="104113"/>
            <a:ext cx="6791894" cy="6183141"/>
          </a:xfrm>
        </p:spPr>
        <p:txBody>
          <a:bodyPr vert="horz" lIns="0" tIns="45720" rIns="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5"/>
                </a:solidFill>
              </a:rPr>
              <a:t>history- Ancient Egyptians, ancient Greece &amp; Roman Britain</a:t>
            </a:r>
          </a:p>
          <a:p>
            <a:pPr>
              <a:lnSpc>
                <a:spcPct val="90000"/>
              </a:lnSpc>
            </a:pPr>
            <a:endParaRPr lang="en-US" sz="2800" dirty="0">
              <a:solidFill>
                <a:schemeClr val="accent5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7030A0"/>
                </a:solidFill>
              </a:rPr>
              <a:t>Geography – mountains and trade</a:t>
            </a:r>
          </a:p>
          <a:p>
            <a:pPr>
              <a:lnSpc>
                <a:spcPct val="90000"/>
              </a:lnSpc>
            </a:pPr>
            <a:endParaRPr lang="en-US" sz="2800" dirty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FFC000"/>
                </a:solidFill>
              </a:rPr>
              <a:t>D.T. – Sewing!</a:t>
            </a:r>
          </a:p>
          <a:p>
            <a:pPr>
              <a:lnSpc>
                <a:spcPct val="90000"/>
              </a:lnSpc>
            </a:pPr>
            <a:endParaRPr lang="en-US" sz="2800" dirty="0">
              <a:solidFill>
                <a:srgbClr val="FFC000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FF00FF"/>
                </a:solidFill>
              </a:rPr>
              <a:t>Art- Me, Myself and I (Links to our Golden thread of Personal development and PSHE)</a:t>
            </a:r>
          </a:p>
        </p:txBody>
      </p:sp>
    </p:spTree>
    <p:extLst>
      <p:ext uri="{BB962C8B-B14F-4D97-AF65-F5344CB8AC3E}">
        <p14:creationId xmlns:p14="http://schemas.microsoft.com/office/powerpoint/2010/main" val="2086606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A1F73-BA7D-0E5F-39BC-0CB01A90C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32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cap="all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Visits</a:t>
            </a:r>
            <a:endParaRPr lang="en-US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Graphic 17" descr="Checkmark">
            <a:extLst>
              <a:ext uri="{FF2B5EF4-FFF2-40B4-BE49-F238E27FC236}">
                <a16:creationId xmlns:a16="http://schemas.microsoft.com/office/drawing/2014/main" id="{B035F69D-F005-AC94-066F-F480ADFB7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6320" y="2129451"/>
            <a:ext cx="2214611" cy="221461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D73A21A-CF15-23EF-1110-53497B815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50153" y="593970"/>
            <a:ext cx="6388260" cy="3760891"/>
          </a:xfrm>
        </p:spPr>
        <p:txBody>
          <a:bodyPr vert="horz" lIns="0" tIns="45720" rIns="0" bIns="45720" rtlCol="0" anchor="t">
            <a:normAutofit fontScale="92500" lnSpcReduction="20000"/>
          </a:bodyPr>
          <a:lstStyle/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Swimming- PE</a:t>
            </a: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Leeds city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centre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- geography</a:t>
            </a: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Murton Park - history</a:t>
            </a: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Mosque &amp; church -re</a:t>
            </a: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Woods -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pshe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Theatre –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pshe</a:t>
            </a:r>
          </a:p>
          <a:p>
            <a:pPr marL="342900" indent="-342900">
              <a:lnSpc>
                <a:spcPct val="90000"/>
              </a:lnSpc>
              <a:buFont typeface="Calibri" panose="020F0502020204030204" pitchFamily="34" charset="0"/>
              <a:buChar char="•"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Big cAMP!</a:t>
            </a:r>
          </a:p>
        </p:txBody>
      </p:sp>
    </p:spTree>
    <p:extLst>
      <p:ext uri="{BB962C8B-B14F-4D97-AF65-F5344CB8AC3E}">
        <p14:creationId xmlns:p14="http://schemas.microsoft.com/office/powerpoint/2010/main" val="47885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CA8A8D-9463-952A-BC02-525DA5E4912D}"/>
              </a:ext>
            </a:extLst>
          </p:cNvPr>
          <p:cNvSpPr txBox="1"/>
          <p:nvPr/>
        </p:nvSpPr>
        <p:spPr>
          <a:xfrm>
            <a:off x="8059913" y="427838"/>
            <a:ext cx="3643522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/>
              <a:t>REMINDER: Please can your child bring in a pair of wellies for this school year.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AD5A4D-436A-5BDF-FDE5-2F32108A1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886" y="356790"/>
            <a:ext cx="6143994" cy="586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289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2DDFBD-76C0-05AD-9223-FA23089BDF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cap="all">
                <a:solidFill>
                  <a:srgbClr val="FFFFFF"/>
                </a:solidFill>
              </a:rPr>
              <a:t>Home learning - Century</a:t>
            </a:r>
            <a:endParaRPr lang="en-US" sz="480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04803C-DDAF-46D9-B49E-AF8111DC0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" t="24892" r="-3" b="3770"/>
          <a:stretch/>
        </p:blipFill>
        <p:spPr>
          <a:xfrm>
            <a:off x="13255" y="1454473"/>
            <a:ext cx="12192000" cy="489005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59CEC61-F44B-43B3-B40F-AE38C5AF1D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86691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DDFBD-76C0-05AD-9223-FA23089BDF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286603"/>
            <a:ext cx="10058400" cy="1450757"/>
          </a:xfr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cap="all" dirty="0">
                <a:solidFill>
                  <a:srgbClr val="FFFFFF"/>
                </a:solidFill>
              </a:rPr>
              <a:t>How to support your child in year 4</a:t>
            </a:r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161A74-EDAD-8832-FDF2-4F6FF0EDFB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6963" y="2675694"/>
            <a:ext cx="10058400" cy="2764986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Reading aloud to an adult regularly, discussing vocabulary and asking questions.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Support children with their timetables.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Liaise with school. We are happy to support!</a:t>
            </a:r>
          </a:p>
        </p:txBody>
      </p:sp>
    </p:spTree>
    <p:extLst>
      <p:ext uri="{BB962C8B-B14F-4D97-AF65-F5344CB8AC3E}">
        <p14:creationId xmlns:p14="http://schemas.microsoft.com/office/powerpoint/2010/main" val="4044760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3">
            <a:extLst>
              <a:ext uri="{FF2B5EF4-FFF2-40B4-BE49-F238E27FC236}">
                <a16:creationId xmlns:a16="http://schemas.microsoft.com/office/drawing/2014/main" id="{0AF4F2BA-3C03-4E2C-8ABC-0949B61B3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Yellow question mark">
            <a:extLst>
              <a:ext uri="{FF2B5EF4-FFF2-40B4-BE49-F238E27FC236}">
                <a16:creationId xmlns:a16="http://schemas.microsoft.com/office/drawing/2014/main" id="{9452EC32-FACE-5865-A088-2DFF435B89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b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B47374-789B-3911-208F-A1E9E3A28D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Any questions?</a:t>
            </a:r>
          </a:p>
        </p:txBody>
      </p:sp>
      <p:cxnSp>
        <p:nvCxnSpPr>
          <p:cNvPr id="30" name="Straight Connector 25">
            <a:extLst>
              <a:ext uri="{FF2B5EF4-FFF2-40B4-BE49-F238E27FC236}">
                <a16:creationId xmlns:a16="http://schemas.microsoft.com/office/drawing/2014/main" id="{A07787ED-5EDC-4C54-AD87-55B60D0FE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!!footer rectangle">
            <a:extLst>
              <a:ext uri="{FF2B5EF4-FFF2-40B4-BE49-F238E27FC236}">
                <a16:creationId xmlns:a16="http://schemas.microsoft.com/office/drawing/2014/main" id="{B40A8CA7-7D5A-43B0-A1A0-B558ECA9E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88399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290B6E0014384B919E69C8C291EF24" ma:contentTypeVersion="16" ma:contentTypeDescription="Create a new document." ma:contentTypeScope="" ma:versionID="6b39f8e22b4c0311943ee1e78c048763">
  <xsd:schema xmlns:xsd="http://www.w3.org/2001/XMLSchema" xmlns:xs="http://www.w3.org/2001/XMLSchema" xmlns:p="http://schemas.microsoft.com/office/2006/metadata/properties" xmlns:ns2="87042b09-715d-41d5-af19-aa475da02dc1" xmlns:ns3="4b7f8cb8-c92f-48b7-88c4-2a17734793c3" targetNamespace="http://schemas.microsoft.com/office/2006/metadata/properties" ma:root="true" ma:fieldsID="da655fdb05bff7216dde1fd22f5bbea4" ns2:_="" ns3:_="">
    <xsd:import namespace="87042b09-715d-41d5-af19-aa475da02dc1"/>
    <xsd:import namespace="4b7f8cb8-c92f-48b7-88c4-2a17734793c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042b09-715d-41d5-af19-aa475da02dc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7babcc92-aba8-4b22-a41a-c2a6660cadf9}" ma:internalName="TaxCatchAll" ma:showField="CatchAllData" ma:web="87042b09-715d-41d5-af19-aa475da02d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7f8cb8-c92f-48b7-88c4-2a17734793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4cee757-41f9-40e4-8f02-a9dfd1a519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b7f8cb8-c92f-48b7-88c4-2a17734793c3">
      <Terms xmlns="http://schemas.microsoft.com/office/infopath/2007/PartnerControls"/>
    </lcf76f155ced4ddcb4097134ff3c332f>
    <TaxCatchAll xmlns="87042b09-715d-41d5-af19-aa475da02dc1" xsi:nil="true"/>
  </documentManagement>
</p:properties>
</file>

<file path=customXml/itemProps1.xml><?xml version="1.0" encoding="utf-8"?>
<ds:datastoreItem xmlns:ds="http://schemas.openxmlformats.org/officeDocument/2006/customXml" ds:itemID="{F6EC5B29-71DB-4752-A126-D356034C01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DEC442-0060-40AC-998C-030A11B55B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042b09-715d-41d5-af19-aa475da02dc1"/>
    <ds:schemaRef ds:uri="4b7f8cb8-c92f-48b7-88c4-2a17734793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EB0ACC-A960-4947-B680-BD685068D46A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4b7f8cb8-c92f-48b7-88c4-2a17734793c3"/>
    <ds:schemaRef ds:uri="87042b09-715d-41d5-af19-aa475da02dc1"/>
    <ds:schemaRef ds:uri="http://www.w3.org/XML/1998/namespace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242</Words>
  <Application>Microsoft Office PowerPoint</Application>
  <PresentationFormat>Widescreen</PresentationFormat>
  <Paragraphs>46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Bookman Old Style</vt:lpstr>
      <vt:lpstr>Calibri</vt:lpstr>
      <vt:lpstr>Calibri Light</vt:lpstr>
      <vt:lpstr>Franklin Gothic Book</vt:lpstr>
      <vt:lpstr>RetrospectVTI</vt:lpstr>
      <vt:lpstr>Welcome to Year 4</vt:lpstr>
      <vt:lpstr>I'd like to talk to you about...</vt:lpstr>
      <vt:lpstr>A Typical Year 4 Week</vt:lpstr>
      <vt:lpstr>Increasing Reading Fluency</vt:lpstr>
      <vt:lpstr>Maths</vt:lpstr>
      <vt:lpstr>English</vt:lpstr>
      <vt:lpstr>These are some of the topics covered throughout Year 4:</vt:lpstr>
      <vt:lpstr>Visits</vt:lpstr>
      <vt:lpstr>PowerPoint Presentation</vt:lpstr>
      <vt:lpstr>Home learning - Century</vt:lpstr>
      <vt:lpstr>How to support your child in year 4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StaffMHill</dc:creator>
  <cp:lastModifiedBy>StaffDonnelly</cp:lastModifiedBy>
  <cp:revision>5</cp:revision>
  <dcterms:created xsi:type="dcterms:W3CDTF">2022-08-31T20:20:43Z</dcterms:created>
  <dcterms:modified xsi:type="dcterms:W3CDTF">2025-09-09T15:21:34Z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0x010100A3290B6E0014384B919E69C8C291EF24</vt:lpwstr>
  </property>
  <property fmtid="{D5CDD505-2E9C-101B-9397-08002B2CF9AE}" pid="3" name="MediaServiceImageTags">
    <vt:lpwstr/>
  </property>
</Properties>
</file>