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8288000" cy="10287000"/>
  <p:notesSz cx="6858000" cy="9144000"/>
  <p:embeddedFontLst>
    <p:embeddedFont>
      <p:font typeface="FF Providence Sans" panose="020B0604020202020204" charset="0"/>
      <p:regular r:id="rId6"/>
    </p:embeddedFont>
    <p:embeddedFont>
      <p:font typeface="FF Providence Sans Bold" panose="020B0604020202020204" charset="0"/>
      <p:regular r:id="rId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39" d="100"/>
          <a:sy n="39" d="100"/>
        </p:scale>
        <p:origin x="940" y="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sv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1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8100000">
            <a:off x="2337911" y="-981980"/>
            <a:ext cx="13612178" cy="12250960"/>
          </a:xfrm>
          <a:custGeom>
            <a:avLst/>
            <a:gdLst/>
            <a:ahLst/>
            <a:cxnLst/>
            <a:rect l="l" t="t" r="r" b="b"/>
            <a:pathLst>
              <a:path w="13612178" h="12250960">
                <a:moveTo>
                  <a:pt x="0" y="0"/>
                </a:moveTo>
                <a:lnTo>
                  <a:pt x="13612178" y="0"/>
                </a:lnTo>
                <a:lnTo>
                  <a:pt x="13612178" y="12250960"/>
                </a:lnTo>
                <a:lnTo>
                  <a:pt x="0" y="1225096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530585" y="261887"/>
            <a:ext cx="2470140" cy="2325480"/>
          </a:xfrm>
          <a:custGeom>
            <a:avLst/>
            <a:gdLst/>
            <a:ahLst/>
            <a:cxnLst/>
            <a:rect l="l" t="t" r="r" b="b"/>
            <a:pathLst>
              <a:path w="2470140" h="2325480">
                <a:moveTo>
                  <a:pt x="0" y="0"/>
                </a:moveTo>
                <a:lnTo>
                  <a:pt x="2470140" y="0"/>
                </a:lnTo>
                <a:lnTo>
                  <a:pt x="2470140" y="2325479"/>
                </a:lnTo>
                <a:lnTo>
                  <a:pt x="0" y="232547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2048" b="-2048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3654028" y="293053"/>
            <a:ext cx="10979944" cy="17678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59"/>
              </a:lnSpc>
            </a:pPr>
            <a:r>
              <a:rPr lang="en-US" sz="8399" b="1">
                <a:solidFill>
                  <a:srgbClr val="000000"/>
                </a:solidFill>
                <a:latin typeface="FF Providence Sans Bold"/>
                <a:ea typeface="FF Providence Sans Bold"/>
                <a:cs typeface="FF Providence Sans Bold"/>
                <a:sym typeface="FF Providence Sans Bold"/>
              </a:rPr>
              <a:t>Reading for Pleasure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5220543" y="7802454"/>
            <a:ext cx="7846913" cy="17678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59"/>
              </a:lnSpc>
            </a:pPr>
            <a:r>
              <a:rPr lang="en-US" sz="8399" b="1">
                <a:solidFill>
                  <a:srgbClr val="000000"/>
                </a:solidFill>
                <a:latin typeface="FF Providence Sans Bold"/>
                <a:ea typeface="FF Providence Sans Bold"/>
                <a:cs typeface="FF Providence Sans Bold"/>
                <a:sym typeface="FF Providence Sans Bold"/>
              </a:rPr>
              <a:t>Reading Rivers</a:t>
            </a:r>
          </a:p>
        </p:txBody>
      </p:sp>
      <p:sp>
        <p:nvSpPr>
          <p:cNvPr id="6" name="Freeform 6"/>
          <p:cNvSpPr/>
          <p:nvPr/>
        </p:nvSpPr>
        <p:spPr>
          <a:xfrm>
            <a:off x="15594921" y="261887"/>
            <a:ext cx="2470140" cy="2325480"/>
          </a:xfrm>
          <a:custGeom>
            <a:avLst/>
            <a:gdLst/>
            <a:ahLst/>
            <a:cxnLst/>
            <a:rect l="l" t="t" r="r" b="b"/>
            <a:pathLst>
              <a:path w="2470140" h="2325480">
                <a:moveTo>
                  <a:pt x="0" y="0"/>
                </a:moveTo>
                <a:lnTo>
                  <a:pt x="2470140" y="0"/>
                </a:lnTo>
                <a:lnTo>
                  <a:pt x="2470140" y="2325479"/>
                </a:lnTo>
                <a:lnTo>
                  <a:pt x="0" y="232547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2048" b="-2048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530585" y="7771288"/>
            <a:ext cx="2470140" cy="2325480"/>
          </a:xfrm>
          <a:custGeom>
            <a:avLst/>
            <a:gdLst/>
            <a:ahLst/>
            <a:cxnLst/>
            <a:rect l="l" t="t" r="r" b="b"/>
            <a:pathLst>
              <a:path w="2470140" h="2325480">
                <a:moveTo>
                  <a:pt x="0" y="0"/>
                </a:moveTo>
                <a:lnTo>
                  <a:pt x="2470140" y="0"/>
                </a:lnTo>
                <a:lnTo>
                  <a:pt x="2470140" y="2325479"/>
                </a:lnTo>
                <a:lnTo>
                  <a:pt x="0" y="232547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2048" b="-2048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15594921" y="7961520"/>
            <a:ext cx="2470140" cy="2325480"/>
          </a:xfrm>
          <a:custGeom>
            <a:avLst/>
            <a:gdLst/>
            <a:ahLst/>
            <a:cxnLst/>
            <a:rect l="l" t="t" r="r" b="b"/>
            <a:pathLst>
              <a:path w="2470140" h="2325480">
                <a:moveTo>
                  <a:pt x="0" y="0"/>
                </a:moveTo>
                <a:lnTo>
                  <a:pt x="2470140" y="0"/>
                </a:lnTo>
                <a:lnTo>
                  <a:pt x="2470140" y="2325480"/>
                </a:lnTo>
                <a:lnTo>
                  <a:pt x="0" y="232548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2048" b="-2048"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30585" y="261887"/>
            <a:ext cx="2470140" cy="2325480"/>
          </a:xfrm>
          <a:custGeom>
            <a:avLst/>
            <a:gdLst/>
            <a:ahLst/>
            <a:cxnLst/>
            <a:rect l="l" t="t" r="r" b="b"/>
            <a:pathLst>
              <a:path w="2470140" h="2325480">
                <a:moveTo>
                  <a:pt x="0" y="0"/>
                </a:moveTo>
                <a:lnTo>
                  <a:pt x="2470140" y="0"/>
                </a:lnTo>
                <a:lnTo>
                  <a:pt x="2470140" y="2325479"/>
                </a:lnTo>
                <a:lnTo>
                  <a:pt x="0" y="232547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2048" b="-2048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5594921" y="261887"/>
            <a:ext cx="2470140" cy="2325480"/>
          </a:xfrm>
          <a:custGeom>
            <a:avLst/>
            <a:gdLst/>
            <a:ahLst/>
            <a:cxnLst/>
            <a:rect l="l" t="t" r="r" b="b"/>
            <a:pathLst>
              <a:path w="2470140" h="2325480">
                <a:moveTo>
                  <a:pt x="0" y="0"/>
                </a:moveTo>
                <a:lnTo>
                  <a:pt x="2470140" y="0"/>
                </a:lnTo>
                <a:lnTo>
                  <a:pt x="2470140" y="2325479"/>
                </a:lnTo>
                <a:lnTo>
                  <a:pt x="0" y="232547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2048" b="-2048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192365" y="7528830"/>
            <a:ext cx="3064634" cy="2758170"/>
          </a:xfrm>
          <a:custGeom>
            <a:avLst/>
            <a:gdLst/>
            <a:ahLst/>
            <a:cxnLst/>
            <a:rect l="l" t="t" r="r" b="b"/>
            <a:pathLst>
              <a:path w="3064634" h="2758170">
                <a:moveTo>
                  <a:pt x="0" y="0"/>
                </a:moveTo>
                <a:lnTo>
                  <a:pt x="3064634" y="0"/>
                </a:lnTo>
                <a:lnTo>
                  <a:pt x="3064634" y="2758170"/>
                </a:lnTo>
                <a:lnTo>
                  <a:pt x="0" y="275817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3941553" y="7770509"/>
            <a:ext cx="1653367" cy="2161265"/>
          </a:xfrm>
          <a:custGeom>
            <a:avLst/>
            <a:gdLst/>
            <a:ahLst/>
            <a:cxnLst/>
            <a:rect l="l" t="t" r="r" b="b"/>
            <a:pathLst>
              <a:path w="1653367" h="2161265">
                <a:moveTo>
                  <a:pt x="0" y="0"/>
                </a:moveTo>
                <a:lnTo>
                  <a:pt x="1653368" y="0"/>
                </a:lnTo>
                <a:lnTo>
                  <a:pt x="1653368" y="2161265"/>
                </a:lnTo>
                <a:lnTo>
                  <a:pt x="0" y="216126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0" y="3283598"/>
            <a:ext cx="18288000" cy="44869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39"/>
              </a:lnSpc>
            </a:pPr>
            <a:r>
              <a:rPr lang="en-US" sz="4099">
                <a:solidFill>
                  <a:srgbClr val="000000"/>
                </a:solidFill>
                <a:latin typeface="FF Providence Sans"/>
                <a:ea typeface="FF Providence Sans"/>
                <a:cs typeface="FF Providence Sans"/>
                <a:sym typeface="FF Providence Sans"/>
              </a:rPr>
              <a:t>A Reading River is a visual map of your reading journey.</a:t>
            </a:r>
          </a:p>
          <a:p>
            <a:pPr algn="ctr">
              <a:lnSpc>
                <a:spcPts val="5739"/>
              </a:lnSpc>
            </a:pPr>
            <a:endParaRPr lang="en-US" sz="4099">
              <a:solidFill>
                <a:srgbClr val="000000"/>
              </a:solidFill>
              <a:latin typeface="FF Providence Sans"/>
              <a:ea typeface="FF Providence Sans"/>
              <a:cs typeface="FF Providence Sans"/>
              <a:sym typeface="FF Providence Sans"/>
            </a:endParaRPr>
          </a:p>
          <a:p>
            <a:pPr algn="ctr">
              <a:lnSpc>
                <a:spcPts val="5739"/>
              </a:lnSpc>
            </a:pPr>
            <a:r>
              <a:rPr lang="en-US" sz="4099">
                <a:solidFill>
                  <a:srgbClr val="000000"/>
                </a:solidFill>
                <a:latin typeface="FF Providence Sans"/>
                <a:ea typeface="FF Providence Sans"/>
                <a:cs typeface="FF Providence Sans"/>
                <a:sym typeface="FF Providence Sans"/>
              </a:rPr>
              <a:t>It shows the books you have read, enjoyed and influenced you.</a:t>
            </a:r>
          </a:p>
          <a:p>
            <a:pPr algn="ctr">
              <a:lnSpc>
                <a:spcPts val="5739"/>
              </a:lnSpc>
            </a:pPr>
            <a:endParaRPr lang="en-US" sz="4099">
              <a:solidFill>
                <a:srgbClr val="000000"/>
              </a:solidFill>
              <a:latin typeface="FF Providence Sans"/>
              <a:ea typeface="FF Providence Sans"/>
              <a:cs typeface="FF Providence Sans"/>
              <a:sym typeface="FF Providence Sans"/>
            </a:endParaRPr>
          </a:p>
          <a:p>
            <a:pPr algn="ctr">
              <a:lnSpc>
                <a:spcPts val="5739"/>
              </a:lnSpc>
            </a:pPr>
            <a:r>
              <a:rPr lang="en-US" sz="4099">
                <a:solidFill>
                  <a:srgbClr val="000000"/>
                </a:solidFill>
                <a:latin typeface="FF Providence Sans"/>
                <a:ea typeface="FF Providence Sans"/>
                <a:cs typeface="FF Providence Sans"/>
                <a:sym typeface="FF Providence Sans"/>
              </a:rPr>
              <a:t>It’s your own personal Reading River so there are no right or wrong answers.</a:t>
            </a:r>
          </a:p>
        </p:txBody>
      </p:sp>
      <p:sp>
        <p:nvSpPr>
          <p:cNvPr id="7" name="Freeform 7"/>
          <p:cNvSpPr/>
          <p:nvPr/>
        </p:nvSpPr>
        <p:spPr>
          <a:xfrm>
            <a:off x="11291529" y="7512901"/>
            <a:ext cx="6379535" cy="4114800"/>
          </a:xfrm>
          <a:custGeom>
            <a:avLst/>
            <a:gdLst/>
            <a:ahLst/>
            <a:cxnLst/>
            <a:rect l="l" t="t" r="r" b="b"/>
            <a:pathLst>
              <a:path w="6379535" h="4114800">
                <a:moveTo>
                  <a:pt x="0" y="0"/>
                </a:moveTo>
                <a:lnTo>
                  <a:pt x="6379535" y="0"/>
                </a:lnTo>
                <a:lnTo>
                  <a:pt x="637953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8375337" y="0"/>
            <a:ext cx="7223100" cy="3286510"/>
          </a:xfrm>
          <a:custGeom>
            <a:avLst/>
            <a:gdLst/>
            <a:ahLst/>
            <a:cxnLst/>
            <a:rect l="l" t="t" r="r" b="b"/>
            <a:pathLst>
              <a:path w="7223100" h="3286510">
                <a:moveTo>
                  <a:pt x="0" y="0"/>
                </a:moveTo>
                <a:lnTo>
                  <a:pt x="7223099" y="0"/>
                </a:lnTo>
                <a:lnTo>
                  <a:pt x="7223099" y="3286510"/>
                </a:lnTo>
                <a:lnTo>
                  <a:pt x="0" y="328651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TextBox 9"/>
          <p:cNvSpPr txBox="1"/>
          <p:nvPr/>
        </p:nvSpPr>
        <p:spPr>
          <a:xfrm>
            <a:off x="2851249" y="321628"/>
            <a:ext cx="12585502" cy="16827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199"/>
              </a:lnSpc>
            </a:pPr>
            <a:r>
              <a:rPr lang="en-US" sz="7999" b="1">
                <a:solidFill>
                  <a:srgbClr val="000000"/>
                </a:solidFill>
                <a:latin typeface="FF Providence Sans Bold"/>
                <a:ea typeface="FF Providence Sans Bold"/>
                <a:cs typeface="FF Providence Sans Bold"/>
                <a:sym typeface="FF Providence Sans Bold"/>
              </a:rPr>
              <a:t>What is a Reading River?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220543" y="7802454"/>
            <a:ext cx="7846913" cy="17678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59"/>
              </a:lnSpc>
            </a:pPr>
            <a:r>
              <a:rPr lang="en-US" sz="8399" b="1">
                <a:solidFill>
                  <a:srgbClr val="000000"/>
                </a:solidFill>
                <a:latin typeface="FF Providence Sans Bold"/>
                <a:ea typeface="FF Providence Sans Bold"/>
                <a:cs typeface="FF Providence Sans Bold"/>
                <a:sym typeface="FF Providence Sans Bold"/>
              </a:rPr>
              <a:t>Reading Rivers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351074" y="0"/>
            <a:ext cx="15908226" cy="10260806"/>
          </a:xfrm>
          <a:custGeom>
            <a:avLst/>
            <a:gdLst/>
            <a:ahLst/>
            <a:cxnLst/>
            <a:rect l="l" t="t" r="r" b="b"/>
            <a:pathLst>
              <a:path w="15908226" h="10260806">
                <a:moveTo>
                  <a:pt x="0" y="0"/>
                </a:moveTo>
                <a:lnTo>
                  <a:pt x="15908226" y="0"/>
                </a:lnTo>
                <a:lnTo>
                  <a:pt x="15908226" y="10260806"/>
                </a:lnTo>
                <a:lnTo>
                  <a:pt x="0" y="1026080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03191" y="2167268"/>
            <a:ext cx="4200797" cy="1652918"/>
            <a:chOff x="0" y="0"/>
            <a:chExt cx="1106383" cy="43533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106383" cy="435336"/>
            </a:xfrm>
            <a:custGeom>
              <a:avLst/>
              <a:gdLst/>
              <a:ahLst/>
              <a:cxnLst/>
              <a:rect l="l" t="t" r="r" b="b"/>
              <a:pathLst>
                <a:path w="1106383" h="435336">
                  <a:moveTo>
                    <a:pt x="31330" y="0"/>
                  </a:moveTo>
                  <a:lnTo>
                    <a:pt x="1075052" y="0"/>
                  </a:lnTo>
                  <a:cubicBezTo>
                    <a:pt x="1092356" y="0"/>
                    <a:pt x="1106383" y="14027"/>
                    <a:pt x="1106383" y="31330"/>
                  </a:cubicBezTo>
                  <a:lnTo>
                    <a:pt x="1106383" y="404006"/>
                  </a:lnTo>
                  <a:cubicBezTo>
                    <a:pt x="1106383" y="412315"/>
                    <a:pt x="1103082" y="420284"/>
                    <a:pt x="1097206" y="426160"/>
                  </a:cubicBezTo>
                  <a:cubicBezTo>
                    <a:pt x="1091331" y="432036"/>
                    <a:pt x="1083362" y="435336"/>
                    <a:pt x="1075052" y="435336"/>
                  </a:cubicBezTo>
                  <a:lnTo>
                    <a:pt x="31330" y="435336"/>
                  </a:lnTo>
                  <a:cubicBezTo>
                    <a:pt x="23021" y="435336"/>
                    <a:pt x="15052" y="432036"/>
                    <a:pt x="9176" y="426160"/>
                  </a:cubicBezTo>
                  <a:cubicBezTo>
                    <a:pt x="3301" y="420284"/>
                    <a:pt x="0" y="412315"/>
                    <a:pt x="0" y="404006"/>
                  </a:cubicBezTo>
                  <a:lnTo>
                    <a:pt x="0" y="31330"/>
                  </a:lnTo>
                  <a:cubicBezTo>
                    <a:pt x="0" y="23021"/>
                    <a:pt x="3301" y="15052"/>
                    <a:pt x="9176" y="9176"/>
                  </a:cubicBezTo>
                  <a:cubicBezTo>
                    <a:pt x="15052" y="3301"/>
                    <a:pt x="23021" y="0"/>
                    <a:pt x="31330" y="0"/>
                  </a:cubicBezTo>
                  <a:close/>
                </a:path>
              </a:pathLst>
            </a:custGeom>
            <a:solidFill>
              <a:srgbClr val="FEF2C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180975"/>
              <a:ext cx="1106383" cy="61631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339"/>
                </a:lnSpc>
              </a:pPr>
              <a:r>
                <a:rPr lang="en-US" sz="3099" b="1">
                  <a:solidFill>
                    <a:srgbClr val="000000"/>
                  </a:solidFill>
                  <a:latin typeface="FF Providence Sans Bold"/>
                  <a:ea typeface="FF Providence Sans Bold"/>
                  <a:cs typeface="FF Providence Sans Bold"/>
                  <a:sym typeface="FF Providence Sans Bold"/>
                </a:rPr>
                <a:t>Which are your 3 favourite books?</a:t>
              </a:r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8032506" y="2594261"/>
            <a:ext cx="4200797" cy="2902635"/>
            <a:chOff x="0" y="0"/>
            <a:chExt cx="1106383" cy="76448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106383" cy="764480"/>
            </a:xfrm>
            <a:custGeom>
              <a:avLst/>
              <a:gdLst/>
              <a:ahLst/>
              <a:cxnLst/>
              <a:rect l="l" t="t" r="r" b="b"/>
              <a:pathLst>
                <a:path w="1106383" h="764480">
                  <a:moveTo>
                    <a:pt x="31330" y="0"/>
                  </a:moveTo>
                  <a:lnTo>
                    <a:pt x="1075052" y="0"/>
                  </a:lnTo>
                  <a:cubicBezTo>
                    <a:pt x="1092356" y="0"/>
                    <a:pt x="1106383" y="14027"/>
                    <a:pt x="1106383" y="31330"/>
                  </a:cubicBezTo>
                  <a:lnTo>
                    <a:pt x="1106383" y="733149"/>
                  </a:lnTo>
                  <a:cubicBezTo>
                    <a:pt x="1106383" y="741459"/>
                    <a:pt x="1103082" y="749428"/>
                    <a:pt x="1097206" y="755303"/>
                  </a:cubicBezTo>
                  <a:cubicBezTo>
                    <a:pt x="1091331" y="761179"/>
                    <a:pt x="1083362" y="764480"/>
                    <a:pt x="1075052" y="764480"/>
                  </a:cubicBezTo>
                  <a:lnTo>
                    <a:pt x="31330" y="764480"/>
                  </a:lnTo>
                  <a:cubicBezTo>
                    <a:pt x="23021" y="764480"/>
                    <a:pt x="15052" y="761179"/>
                    <a:pt x="9176" y="755303"/>
                  </a:cubicBezTo>
                  <a:cubicBezTo>
                    <a:pt x="3301" y="749428"/>
                    <a:pt x="0" y="741459"/>
                    <a:pt x="0" y="733149"/>
                  </a:cubicBezTo>
                  <a:lnTo>
                    <a:pt x="0" y="31330"/>
                  </a:lnTo>
                  <a:cubicBezTo>
                    <a:pt x="0" y="23021"/>
                    <a:pt x="3301" y="15052"/>
                    <a:pt x="9176" y="9176"/>
                  </a:cubicBezTo>
                  <a:cubicBezTo>
                    <a:pt x="15052" y="3301"/>
                    <a:pt x="23021" y="0"/>
                    <a:pt x="31330" y="0"/>
                  </a:cubicBezTo>
                  <a:close/>
                </a:path>
              </a:pathLst>
            </a:custGeom>
            <a:solidFill>
              <a:srgbClr val="FEF2C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180975"/>
              <a:ext cx="1106383" cy="94545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339"/>
                </a:lnSpc>
              </a:pPr>
              <a:r>
                <a:rPr lang="en-US" sz="3099" b="1">
                  <a:solidFill>
                    <a:srgbClr val="000000"/>
                  </a:solidFill>
                  <a:latin typeface="FF Providence Sans Bold"/>
                  <a:ea typeface="FF Providence Sans Bold"/>
                  <a:cs typeface="FF Providence Sans Bold"/>
                  <a:sym typeface="FF Providence Sans Bold"/>
                </a:rPr>
                <a:t>What do you read digitally (websites, E-books, Game guides, Online articles?)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351074" y="5143500"/>
            <a:ext cx="4200797" cy="2359710"/>
            <a:chOff x="0" y="0"/>
            <a:chExt cx="1106383" cy="621487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106383" cy="621487"/>
            </a:xfrm>
            <a:custGeom>
              <a:avLst/>
              <a:gdLst/>
              <a:ahLst/>
              <a:cxnLst/>
              <a:rect l="l" t="t" r="r" b="b"/>
              <a:pathLst>
                <a:path w="1106383" h="621487">
                  <a:moveTo>
                    <a:pt x="31330" y="0"/>
                  </a:moveTo>
                  <a:lnTo>
                    <a:pt x="1075052" y="0"/>
                  </a:lnTo>
                  <a:cubicBezTo>
                    <a:pt x="1092356" y="0"/>
                    <a:pt x="1106383" y="14027"/>
                    <a:pt x="1106383" y="31330"/>
                  </a:cubicBezTo>
                  <a:lnTo>
                    <a:pt x="1106383" y="590157"/>
                  </a:lnTo>
                  <a:cubicBezTo>
                    <a:pt x="1106383" y="598466"/>
                    <a:pt x="1103082" y="606435"/>
                    <a:pt x="1097206" y="612311"/>
                  </a:cubicBezTo>
                  <a:cubicBezTo>
                    <a:pt x="1091331" y="618186"/>
                    <a:pt x="1083362" y="621487"/>
                    <a:pt x="1075052" y="621487"/>
                  </a:cubicBezTo>
                  <a:lnTo>
                    <a:pt x="31330" y="621487"/>
                  </a:lnTo>
                  <a:cubicBezTo>
                    <a:pt x="23021" y="621487"/>
                    <a:pt x="15052" y="618186"/>
                    <a:pt x="9176" y="612311"/>
                  </a:cubicBezTo>
                  <a:cubicBezTo>
                    <a:pt x="3301" y="606435"/>
                    <a:pt x="0" y="598466"/>
                    <a:pt x="0" y="590157"/>
                  </a:cubicBezTo>
                  <a:lnTo>
                    <a:pt x="0" y="31330"/>
                  </a:lnTo>
                  <a:cubicBezTo>
                    <a:pt x="0" y="23021"/>
                    <a:pt x="3301" y="15052"/>
                    <a:pt x="9176" y="9176"/>
                  </a:cubicBezTo>
                  <a:cubicBezTo>
                    <a:pt x="15052" y="3301"/>
                    <a:pt x="23021" y="0"/>
                    <a:pt x="31330" y="0"/>
                  </a:cubicBezTo>
                  <a:close/>
                </a:path>
              </a:pathLst>
            </a:custGeom>
            <a:solidFill>
              <a:srgbClr val="FEF2C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180975"/>
              <a:ext cx="1106383" cy="80246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339"/>
                </a:lnSpc>
              </a:pPr>
              <a:r>
                <a:rPr lang="en-US" sz="3099" b="1">
                  <a:solidFill>
                    <a:srgbClr val="000000"/>
                  </a:solidFill>
                  <a:latin typeface="FF Providence Sans Bold"/>
                  <a:ea typeface="FF Providence Sans Bold"/>
                  <a:cs typeface="FF Providence Sans Bold"/>
                  <a:sym typeface="FF Providence Sans Bold"/>
                </a:rPr>
                <a:t>What do you read at home (instructions, recipes, food labels, magazines?)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2498775" y="5496896"/>
            <a:ext cx="4200797" cy="1816785"/>
            <a:chOff x="0" y="0"/>
            <a:chExt cx="1106383" cy="478495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106383" cy="478495"/>
            </a:xfrm>
            <a:custGeom>
              <a:avLst/>
              <a:gdLst/>
              <a:ahLst/>
              <a:cxnLst/>
              <a:rect l="l" t="t" r="r" b="b"/>
              <a:pathLst>
                <a:path w="1106383" h="478495">
                  <a:moveTo>
                    <a:pt x="31330" y="0"/>
                  </a:moveTo>
                  <a:lnTo>
                    <a:pt x="1075052" y="0"/>
                  </a:lnTo>
                  <a:cubicBezTo>
                    <a:pt x="1092356" y="0"/>
                    <a:pt x="1106383" y="14027"/>
                    <a:pt x="1106383" y="31330"/>
                  </a:cubicBezTo>
                  <a:lnTo>
                    <a:pt x="1106383" y="447164"/>
                  </a:lnTo>
                  <a:cubicBezTo>
                    <a:pt x="1106383" y="455474"/>
                    <a:pt x="1103082" y="463443"/>
                    <a:pt x="1097206" y="469318"/>
                  </a:cubicBezTo>
                  <a:cubicBezTo>
                    <a:pt x="1091331" y="475194"/>
                    <a:pt x="1083362" y="478495"/>
                    <a:pt x="1075052" y="478495"/>
                  </a:cubicBezTo>
                  <a:lnTo>
                    <a:pt x="31330" y="478495"/>
                  </a:lnTo>
                  <a:cubicBezTo>
                    <a:pt x="23021" y="478495"/>
                    <a:pt x="15052" y="475194"/>
                    <a:pt x="9176" y="469318"/>
                  </a:cubicBezTo>
                  <a:cubicBezTo>
                    <a:pt x="3301" y="463443"/>
                    <a:pt x="0" y="455474"/>
                    <a:pt x="0" y="447164"/>
                  </a:cubicBezTo>
                  <a:lnTo>
                    <a:pt x="0" y="31330"/>
                  </a:lnTo>
                  <a:cubicBezTo>
                    <a:pt x="0" y="23021"/>
                    <a:pt x="3301" y="15052"/>
                    <a:pt x="9176" y="9176"/>
                  </a:cubicBezTo>
                  <a:cubicBezTo>
                    <a:pt x="15052" y="3301"/>
                    <a:pt x="23021" y="0"/>
                    <a:pt x="31330" y="0"/>
                  </a:cubicBezTo>
                  <a:close/>
                </a:path>
              </a:pathLst>
            </a:custGeom>
            <a:solidFill>
              <a:srgbClr val="FEF2C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180975"/>
              <a:ext cx="1106383" cy="65947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339"/>
                </a:lnSpc>
              </a:pPr>
              <a:r>
                <a:rPr lang="en-US" sz="3099" b="1">
                  <a:solidFill>
                    <a:srgbClr val="000000"/>
                  </a:solidFill>
                  <a:latin typeface="FF Providence Sans Bold"/>
                  <a:ea typeface="FF Providence Sans Bold"/>
                  <a:cs typeface="FF Providence Sans Bold"/>
                  <a:sym typeface="FF Providence Sans Bold"/>
                </a:rPr>
                <a:t>Song lyrics, playscripts, poems, picture books?</a:t>
              </a: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2503590" y="8431841"/>
            <a:ext cx="4200797" cy="1652918"/>
            <a:chOff x="0" y="0"/>
            <a:chExt cx="1106383" cy="435336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106383" cy="435336"/>
            </a:xfrm>
            <a:custGeom>
              <a:avLst/>
              <a:gdLst/>
              <a:ahLst/>
              <a:cxnLst/>
              <a:rect l="l" t="t" r="r" b="b"/>
              <a:pathLst>
                <a:path w="1106383" h="435336">
                  <a:moveTo>
                    <a:pt x="31330" y="0"/>
                  </a:moveTo>
                  <a:lnTo>
                    <a:pt x="1075052" y="0"/>
                  </a:lnTo>
                  <a:cubicBezTo>
                    <a:pt x="1092356" y="0"/>
                    <a:pt x="1106383" y="14027"/>
                    <a:pt x="1106383" y="31330"/>
                  </a:cubicBezTo>
                  <a:lnTo>
                    <a:pt x="1106383" y="404006"/>
                  </a:lnTo>
                  <a:cubicBezTo>
                    <a:pt x="1106383" y="412315"/>
                    <a:pt x="1103082" y="420284"/>
                    <a:pt x="1097206" y="426160"/>
                  </a:cubicBezTo>
                  <a:cubicBezTo>
                    <a:pt x="1091331" y="432036"/>
                    <a:pt x="1083362" y="435336"/>
                    <a:pt x="1075052" y="435336"/>
                  </a:cubicBezTo>
                  <a:lnTo>
                    <a:pt x="31330" y="435336"/>
                  </a:lnTo>
                  <a:cubicBezTo>
                    <a:pt x="23021" y="435336"/>
                    <a:pt x="15052" y="432036"/>
                    <a:pt x="9176" y="426160"/>
                  </a:cubicBezTo>
                  <a:cubicBezTo>
                    <a:pt x="3301" y="420284"/>
                    <a:pt x="0" y="412315"/>
                    <a:pt x="0" y="404006"/>
                  </a:cubicBezTo>
                  <a:lnTo>
                    <a:pt x="0" y="31330"/>
                  </a:lnTo>
                  <a:cubicBezTo>
                    <a:pt x="0" y="23021"/>
                    <a:pt x="3301" y="15052"/>
                    <a:pt x="9176" y="9176"/>
                  </a:cubicBezTo>
                  <a:cubicBezTo>
                    <a:pt x="15052" y="3301"/>
                    <a:pt x="23021" y="0"/>
                    <a:pt x="31330" y="0"/>
                  </a:cubicBezTo>
                  <a:close/>
                </a:path>
              </a:pathLst>
            </a:custGeom>
            <a:solidFill>
              <a:srgbClr val="FEF2C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180975"/>
              <a:ext cx="1106383" cy="61631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339"/>
                </a:lnSpc>
              </a:pPr>
              <a:r>
                <a:rPr lang="en-US" sz="3099" b="1">
                  <a:solidFill>
                    <a:srgbClr val="000000"/>
                  </a:solidFill>
                  <a:latin typeface="FF Providence Sans Bold"/>
                  <a:ea typeface="FF Providence Sans Bold"/>
                  <a:cs typeface="FF Providence Sans Bold"/>
                  <a:sym typeface="FF Providence Sans Bold"/>
                </a:rPr>
                <a:t>Do you have a surprising read?</a:t>
              </a:r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7501182" y="7313680"/>
            <a:ext cx="4200797" cy="1816785"/>
            <a:chOff x="0" y="0"/>
            <a:chExt cx="1106383" cy="478495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106383" cy="478495"/>
            </a:xfrm>
            <a:custGeom>
              <a:avLst/>
              <a:gdLst/>
              <a:ahLst/>
              <a:cxnLst/>
              <a:rect l="l" t="t" r="r" b="b"/>
              <a:pathLst>
                <a:path w="1106383" h="478495">
                  <a:moveTo>
                    <a:pt x="31330" y="0"/>
                  </a:moveTo>
                  <a:lnTo>
                    <a:pt x="1075052" y="0"/>
                  </a:lnTo>
                  <a:cubicBezTo>
                    <a:pt x="1092356" y="0"/>
                    <a:pt x="1106383" y="14027"/>
                    <a:pt x="1106383" y="31330"/>
                  </a:cubicBezTo>
                  <a:lnTo>
                    <a:pt x="1106383" y="447164"/>
                  </a:lnTo>
                  <a:cubicBezTo>
                    <a:pt x="1106383" y="455474"/>
                    <a:pt x="1103082" y="463443"/>
                    <a:pt x="1097206" y="469318"/>
                  </a:cubicBezTo>
                  <a:cubicBezTo>
                    <a:pt x="1091331" y="475194"/>
                    <a:pt x="1083362" y="478495"/>
                    <a:pt x="1075052" y="478495"/>
                  </a:cubicBezTo>
                  <a:lnTo>
                    <a:pt x="31330" y="478495"/>
                  </a:lnTo>
                  <a:cubicBezTo>
                    <a:pt x="23021" y="478495"/>
                    <a:pt x="15052" y="475194"/>
                    <a:pt x="9176" y="469318"/>
                  </a:cubicBezTo>
                  <a:cubicBezTo>
                    <a:pt x="3301" y="463443"/>
                    <a:pt x="0" y="455474"/>
                    <a:pt x="0" y="447164"/>
                  </a:cubicBezTo>
                  <a:lnTo>
                    <a:pt x="0" y="31330"/>
                  </a:lnTo>
                  <a:cubicBezTo>
                    <a:pt x="0" y="23021"/>
                    <a:pt x="3301" y="15052"/>
                    <a:pt x="9176" y="9176"/>
                  </a:cubicBezTo>
                  <a:cubicBezTo>
                    <a:pt x="15052" y="3301"/>
                    <a:pt x="23021" y="0"/>
                    <a:pt x="31330" y="0"/>
                  </a:cubicBezTo>
                  <a:close/>
                </a:path>
              </a:pathLst>
            </a:custGeom>
            <a:solidFill>
              <a:srgbClr val="FEF2C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0" y="-180975"/>
              <a:ext cx="1106383" cy="65947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339"/>
                </a:lnSpc>
              </a:pPr>
              <a:r>
                <a:rPr lang="en-US" sz="3099" b="1">
                  <a:solidFill>
                    <a:srgbClr val="000000"/>
                  </a:solidFill>
                  <a:latin typeface="FF Providence Sans Bold"/>
                  <a:ea typeface="FF Providence Sans Bold"/>
                  <a:cs typeface="FF Providence Sans Bold"/>
                  <a:sym typeface="FF Providence Sans Bold"/>
                </a:rPr>
                <a:t>One book you would recommend to a friend?</a:t>
              </a:r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13868260" y="8607888"/>
            <a:ext cx="4200797" cy="1652918"/>
            <a:chOff x="0" y="0"/>
            <a:chExt cx="1106383" cy="435336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1106383" cy="435336"/>
            </a:xfrm>
            <a:custGeom>
              <a:avLst/>
              <a:gdLst/>
              <a:ahLst/>
              <a:cxnLst/>
              <a:rect l="l" t="t" r="r" b="b"/>
              <a:pathLst>
                <a:path w="1106383" h="435336">
                  <a:moveTo>
                    <a:pt x="31330" y="0"/>
                  </a:moveTo>
                  <a:lnTo>
                    <a:pt x="1075052" y="0"/>
                  </a:lnTo>
                  <a:cubicBezTo>
                    <a:pt x="1092356" y="0"/>
                    <a:pt x="1106383" y="14027"/>
                    <a:pt x="1106383" y="31330"/>
                  </a:cubicBezTo>
                  <a:lnTo>
                    <a:pt x="1106383" y="404006"/>
                  </a:lnTo>
                  <a:cubicBezTo>
                    <a:pt x="1106383" y="412315"/>
                    <a:pt x="1103082" y="420284"/>
                    <a:pt x="1097206" y="426160"/>
                  </a:cubicBezTo>
                  <a:cubicBezTo>
                    <a:pt x="1091331" y="432036"/>
                    <a:pt x="1083362" y="435336"/>
                    <a:pt x="1075052" y="435336"/>
                  </a:cubicBezTo>
                  <a:lnTo>
                    <a:pt x="31330" y="435336"/>
                  </a:lnTo>
                  <a:cubicBezTo>
                    <a:pt x="23021" y="435336"/>
                    <a:pt x="15052" y="432036"/>
                    <a:pt x="9176" y="426160"/>
                  </a:cubicBezTo>
                  <a:cubicBezTo>
                    <a:pt x="3301" y="420284"/>
                    <a:pt x="0" y="412315"/>
                    <a:pt x="0" y="404006"/>
                  </a:cubicBezTo>
                  <a:lnTo>
                    <a:pt x="0" y="31330"/>
                  </a:lnTo>
                  <a:cubicBezTo>
                    <a:pt x="0" y="23021"/>
                    <a:pt x="3301" y="15052"/>
                    <a:pt x="9176" y="9176"/>
                  </a:cubicBezTo>
                  <a:cubicBezTo>
                    <a:pt x="15052" y="3301"/>
                    <a:pt x="23021" y="0"/>
                    <a:pt x="31330" y="0"/>
                  </a:cubicBezTo>
                  <a:close/>
                </a:path>
              </a:pathLst>
            </a:custGeom>
            <a:solidFill>
              <a:srgbClr val="FEF2C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0" y="-180975"/>
              <a:ext cx="1106383" cy="61631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339"/>
                </a:lnSpc>
              </a:pPr>
              <a:r>
                <a:rPr lang="en-US" sz="3099" b="1">
                  <a:solidFill>
                    <a:srgbClr val="000000"/>
                  </a:solidFill>
                  <a:latin typeface="FF Providence Sans Bold"/>
                  <a:ea typeface="FF Providence Sans Bold"/>
                  <a:cs typeface="FF Providence Sans Bold"/>
                  <a:sym typeface="FF Providence Sans Bold"/>
                </a:rPr>
                <a:t>One reading goal for Year 4?</a:t>
              </a:r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8297978" y="0"/>
            <a:ext cx="9990022" cy="2359710"/>
            <a:chOff x="0" y="0"/>
            <a:chExt cx="2631117" cy="621487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2631117" cy="621487"/>
            </a:xfrm>
            <a:custGeom>
              <a:avLst/>
              <a:gdLst/>
              <a:ahLst/>
              <a:cxnLst/>
              <a:rect l="l" t="t" r="r" b="b"/>
              <a:pathLst>
                <a:path w="2631117" h="621487">
                  <a:moveTo>
                    <a:pt x="13174" y="0"/>
                  </a:moveTo>
                  <a:lnTo>
                    <a:pt x="2617943" y="0"/>
                  </a:lnTo>
                  <a:cubicBezTo>
                    <a:pt x="2625218" y="0"/>
                    <a:pt x="2631117" y="5898"/>
                    <a:pt x="2631117" y="13174"/>
                  </a:cubicBezTo>
                  <a:lnTo>
                    <a:pt x="2631117" y="608313"/>
                  </a:lnTo>
                  <a:cubicBezTo>
                    <a:pt x="2631117" y="615589"/>
                    <a:pt x="2625218" y="621487"/>
                    <a:pt x="2617943" y="621487"/>
                  </a:cubicBezTo>
                  <a:lnTo>
                    <a:pt x="13174" y="621487"/>
                  </a:lnTo>
                  <a:cubicBezTo>
                    <a:pt x="5898" y="621487"/>
                    <a:pt x="0" y="615589"/>
                    <a:pt x="0" y="608313"/>
                  </a:cubicBezTo>
                  <a:lnTo>
                    <a:pt x="0" y="13174"/>
                  </a:lnTo>
                  <a:cubicBezTo>
                    <a:pt x="0" y="5898"/>
                    <a:pt x="5898" y="0"/>
                    <a:pt x="13174" y="0"/>
                  </a:cubicBezTo>
                  <a:close/>
                </a:path>
              </a:pathLst>
            </a:custGeom>
            <a:solidFill>
              <a:srgbClr val="89D5C9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TextBox 26"/>
            <p:cNvSpPr txBox="1"/>
            <p:nvPr/>
          </p:nvSpPr>
          <p:spPr>
            <a:xfrm>
              <a:off x="0" y="-180975"/>
              <a:ext cx="2631117" cy="80246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339"/>
                </a:lnSpc>
              </a:pPr>
              <a:r>
                <a:rPr lang="en-US" sz="3099" b="1">
                  <a:solidFill>
                    <a:srgbClr val="000000"/>
                  </a:solidFill>
                  <a:latin typeface="FF Providence Sans Bold"/>
                  <a:ea typeface="FF Providence Sans Bold"/>
                  <a:cs typeface="FF Providence Sans Bold"/>
                  <a:sym typeface="FF Providence Sans Bold"/>
                </a:rPr>
                <a:t>Think about everything you read, not just books. What stories, texts, authors and reading experiences have helped you become the reader you are today!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8100000">
            <a:off x="2337911" y="-313162"/>
            <a:ext cx="13612178" cy="12250960"/>
          </a:xfrm>
          <a:custGeom>
            <a:avLst/>
            <a:gdLst/>
            <a:ahLst/>
            <a:cxnLst/>
            <a:rect l="l" t="t" r="r" b="b"/>
            <a:pathLst>
              <a:path w="13612178" h="12250960">
                <a:moveTo>
                  <a:pt x="0" y="0"/>
                </a:moveTo>
                <a:lnTo>
                  <a:pt x="13612178" y="0"/>
                </a:lnTo>
                <a:lnTo>
                  <a:pt x="13612178" y="12250960"/>
                </a:lnTo>
                <a:lnTo>
                  <a:pt x="0" y="1225096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530585" y="261887"/>
            <a:ext cx="2470140" cy="2325480"/>
          </a:xfrm>
          <a:custGeom>
            <a:avLst/>
            <a:gdLst/>
            <a:ahLst/>
            <a:cxnLst/>
            <a:rect l="l" t="t" r="r" b="b"/>
            <a:pathLst>
              <a:path w="2470140" h="2325480">
                <a:moveTo>
                  <a:pt x="0" y="0"/>
                </a:moveTo>
                <a:lnTo>
                  <a:pt x="2470140" y="0"/>
                </a:lnTo>
                <a:lnTo>
                  <a:pt x="2470140" y="2325479"/>
                </a:lnTo>
                <a:lnTo>
                  <a:pt x="0" y="232547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2048" b="-2048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5594921" y="261887"/>
            <a:ext cx="2470140" cy="2325480"/>
          </a:xfrm>
          <a:custGeom>
            <a:avLst/>
            <a:gdLst/>
            <a:ahLst/>
            <a:cxnLst/>
            <a:rect l="l" t="t" r="r" b="b"/>
            <a:pathLst>
              <a:path w="2470140" h="2325480">
                <a:moveTo>
                  <a:pt x="0" y="0"/>
                </a:moveTo>
                <a:lnTo>
                  <a:pt x="2470140" y="0"/>
                </a:lnTo>
                <a:lnTo>
                  <a:pt x="2470140" y="2325479"/>
                </a:lnTo>
                <a:lnTo>
                  <a:pt x="0" y="232547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2048" b="-2048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9144000" y="6334634"/>
            <a:ext cx="2204170" cy="2923666"/>
          </a:xfrm>
          <a:custGeom>
            <a:avLst/>
            <a:gdLst/>
            <a:ahLst/>
            <a:cxnLst/>
            <a:rect l="l" t="t" r="r" b="b"/>
            <a:pathLst>
              <a:path w="2204170" h="2923666">
                <a:moveTo>
                  <a:pt x="0" y="0"/>
                </a:moveTo>
                <a:lnTo>
                  <a:pt x="2204170" y="0"/>
                </a:lnTo>
                <a:lnTo>
                  <a:pt x="2204170" y="2923666"/>
                </a:lnTo>
                <a:lnTo>
                  <a:pt x="0" y="292366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3747282" y="5855549"/>
            <a:ext cx="2127210" cy="2493563"/>
          </a:xfrm>
          <a:custGeom>
            <a:avLst/>
            <a:gdLst/>
            <a:ahLst/>
            <a:cxnLst/>
            <a:rect l="l" t="t" r="r" b="b"/>
            <a:pathLst>
              <a:path w="2127210" h="2493563">
                <a:moveTo>
                  <a:pt x="0" y="0"/>
                </a:moveTo>
                <a:lnTo>
                  <a:pt x="2127211" y="0"/>
                </a:lnTo>
                <a:lnTo>
                  <a:pt x="2127211" y="2493563"/>
                </a:lnTo>
                <a:lnTo>
                  <a:pt x="0" y="249356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6606232" y="3405029"/>
            <a:ext cx="2085794" cy="3004783"/>
          </a:xfrm>
          <a:custGeom>
            <a:avLst/>
            <a:gdLst/>
            <a:ahLst/>
            <a:cxnLst/>
            <a:rect l="l" t="t" r="r" b="b"/>
            <a:pathLst>
              <a:path w="2085794" h="3004783">
                <a:moveTo>
                  <a:pt x="0" y="0"/>
                </a:moveTo>
                <a:lnTo>
                  <a:pt x="2085795" y="0"/>
                </a:lnTo>
                <a:lnTo>
                  <a:pt x="2085795" y="3004783"/>
                </a:lnTo>
                <a:lnTo>
                  <a:pt x="0" y="300478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475098" y="3760542"/>
            <a:ext cx="2192800" cy="3329808"/>
          </a:xfrm>
          <a:custGeom>
            <a:avLst/>
            <a:gdLst/>
            <a:ahLst/>
            <a:cxnLst/>
            <a:rect l="l" t="t" r="r" b="b"/>
            <a:pathLst>
              <a:path w="2192800" h="3329808">
                <a:moveTo>
                  <a:pt x="0" y="0"/>
                </a:moveTo>
                <a:lnTo>
                  <a:pt x="2192800" y="0"/>
                </a:lnTo>
                <a:lnTo>
                  <a:pt x="2192800" y="3329808"/>
                </a:lnTo>
                <a:lnTo>
                  <a:pt x="0" y="332980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TextBox 9"/>
          <p:cNvSpPr txBox="1"/>
          <p:nvPr/>
        </p:nvSpPr>
        <p:spPr>
          <a:xfrm>
            <a:off x="3240966" y="25466"/>
            <a:ext cx="12353955" cy="30861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126"/>
              </a:lnSpc>
            </a:pPr>
            <a:r>
              <a:rPr lang="en-US" sz="7947" b="1">
                <a:solidFill>
                  <a:srgbClr val="000000"/>
                </a:solidFill>
                <a:latin typeface="FF Providence Sans Bold"/>
                <a:ea typeface="FF Providence Sans Bold"/>
                <a:cs typeface="FF Providence Sans Bold"/>
                <a:sym typeface="FF Providence Sans Bold"/>
              </a:rPr>
              <a:t>Create your own Reading</a:t>
            </a:r>
          </a:p>
          <a:p>
            <a:pPr algn="ctr">
              <a:lnSpc>
                <a:spcPts val="11126"/>
              </a:lnSpc>
            </a:pPr>
            <a:r>
              <a:rPr lang="en-US" sz="7947" b="1">
                <a:solidFill>
                  <a:srgbClr val="000000"/>
                </a:solidFill>
                <a:latin typeface="FF Providence Sans Bold"/>
                <a:ea typeface="FF Providence Sans Bold"/>
                <a:cs typeface="FF Providence Sans Bold"/>
                <a:sym typeface="FF Providence Sans Bold"/>
              </a:rPr>
              <a:t>River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30585" y="2589689"/>
            <a:ext cx="15590144" cy="815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42008" lvl="1" indent="-421004" algn="l">
              <a:lnSpc>
                <a:spcPts val="5459"/>
              </a:lnSpc>
              <a:buAutoNum type="arabicPeriod"/>
            </a:pPr>
            <a:r>
              <a:rPr lang="en-US" sz="3899" b="1">
                <a:solidFill>
                  <a:srgbClr val="000000"/>
                </a:solidFill>
                <a:latin typeface="FF Providence Sans Bold"/>
                <a:ea typeface="FF Providence Sans Bold"/>
                <a:cs typeface="FF Providence Sans Bold"/>
                <a:sym typeface="FF Providence Sans Bold"/>
              </a:rPr>
              <a:t>Add books along the river in the order you discovered them.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944248" y="9029700"/>
            <a:ext cx="14120812" cy="815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42008" lvl="1" indent="-421004" algn="l">
              <a:lnSpc>
                <a:spcPts val="5459"/>
              </a:lnSpc>
              <a:buAutoNum type="arabicPeriod"/>
            </a:pPr>
            <a:r>
              <a:rPr lang="en-US" sz="3899" b="1">
                <a:solidFill>
                  <a:srgbClr val="000000"/>
                </a:solidFill>
                <a:latin typeface="FF Providence Sans Bold"/>
                <a:ea typeface="FF Providence Sans Bold"/>
                <a:cs typeface="FF Providence Sans Bold"/>
                <a:sym typeface="FF Providence Sans Bold"/>
              </a:rPr>
              <a:t>You can draw pictures, cut out book covers, add titles.</a:t>
            </a:r>
          </a:p>
        </p:txBody>
      </p:sp>
      <p:grpSp>
        <p:nvGrpSpPr>
          <p:cNvPr id="12" name="Group 12"/>
          <p:cNvGrpSpPr/>
          <p:nvPr/>
        </p:nvGrpSpPr>
        <p:grpSpPr>
          <a:xfrm>
            <a:off x="12424495" y="3323712"/>
            <a:ext cx="3086100" cy="1583708"/>
            <a:chOff x="0" y="0"/>
            <a:chExt cx="812800" cy="417108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417108"/>
            </a:xfrm>
            <a:custGeom>
              <a:avLst/>
              <a:gdLst/>
              <a:ahLst/>
              <a:cxnLst/>
              <a:rect l="l" t="t" r="r" b="b"/>
              <a:pathLst>
                <a:path w="812800" h="417108">
                  <a:moveTo>
                    <a:pt x="42647" y="0"/>
                  </a:moveTo>
                  <a:lnTo>
                    <a:pt x="770153" y="0"/>
                  </a:lnTo>
                  <a:cubicBezTo>
                    <a:pt x="781464" y="0"/>
                    <a:pt x="792311" y="4493"/>
                    <a:pt x="800309" y="12491"/>
                  </a:cubicBezTo>
                  <a:cubicBezTo>
                    <a:pt x="808307" y="20489"/>
                    <a:pt x="812800" y="31336"/>
                    <a:pt x="812800" y="42647"/>
                  </a:cubicBezTo>
                  <a:lnTo>
                    <a:pt x="812800" y="374461"/>
                  </a:lnTo>
                  <a:cubicBezTo>
                    <a:pt x="812800" y="385772"/>
                    <a:pt x="808307" y="396620"/>
                    <a:pt x="800309" y="404617"/>
                  </a:cubicBezTo>
                  <a:cubicBezTo>
                    <a:pt x="792311" y="412615"/>
                    <a:pt x="781464" y="417108"/>
                    <a:pt x="770153" y="417108"/>
                  </a:cubicBezTo>
                  <a:lnTo>
                    <a:pt x="42647" y="417108"/>
                  </a:lnTo>
                  <a:cubicBezTo>
                    <a:pt x="31336" y="417108"/>
                    <a:pt x="20489" y="412615"/>
                    <a:pt x="12491" y="404617"/>
                  </a:cubicBezTo>
                  <a:cubicBezTo>
                    <a:pt x="4493" y="396620"/>
                    <a:pt x="0" y="385772"/>
                    <a:pt x="0" y="374461"/>
                  </a:cubicBezTo>
                  <a:lnTo>
                    <a:pt x="0" y="42647"/>
                  </a:lnTo>
                  <a:cubicBezTo>
                    <a:pt x="0" y="31336"/>
                    <a:pt x="4493" y="20489"/>
                    <a:pt x="12491" y="12491"/>
                  </a:cubicBezTo>
                  <a:cubicBezTo>
                    <a:pt x="20489" y="4493"/>
                    <a:pt x="31336" y="0"/>
                    <a:pt x="42647" y="0"/>
                  </a:cubicBezTo>
                  <a:close/>
                </a:path>
              </a:pathLst>
            </a:custGeom>
            <a:solidFill>
              <a:srgbClr val="89D5C9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114300"/>
              <a:ext cx="812800" cy="53140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2194713" y="7557258"/>
            <a:ext cx="3086100" cy="1583708"/>
            <a:chOff x="0" y="0"/>
            <a:chExt cx="812800" cy="417108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417108"/>
            </a:xfrm>
            <a:custGeom>
              <a:avLst/>
              <a:gdLst/>
              <a:ahLst/>
              <a:cxnLst/>
              <a:rect l="l" t="t" r="r" b="b"/>
              <a:pathLst>
                <a:path w="812800" h="417108">
                  <a:moveTo>
                    <a:pt x="42647" y="0"/>
                  </a:moveTo>
                  <a:lnTo>
                    <a:pt x="770153" y="0"/>
                  </a:lnTo>
                  <a:cubicBezTo>
                    <a:pt x="781464" y="0"/>
                    <a:pt x="792311" y="4493"/>
                    <a:pt x="800309" y="12491"/>
                  </a:cubicBezTo>
                  <a:cubicBezTo>
                    <a:pt x="808307" y="20489"/>
                    <a:pt x="812800" y="31336"/>
                    <a:pt x="812800" y="42647"/>
                  </a:cubicBezTo>
                  <a:lnTo>
                    <a:pt x="812800" y="374461"/>
                  </a:lnTo>
                  <a:cubicBezTo>
                    <a:pt x="812800" y="385772"/>
                    <a:pt x="808307" y="396620"/>
                    <a:pt x="800309" y="404617"/>
                  </a:cubicBezTo>
                  <a:cubicBezTo>
                    <a:pt x="792311" y="412615"/>
                    <a:pt x="781464" y="417108"/>
                    <a:pt x="770153" y="417108"/>
                  </a:cubicBezTo>
                  <a:lnTo>
                    <a:pt x="42647" y="417108"/>
                  </a:lnTo>
                  <a:cubicBezTo>
                    <a:pt x="31336" y="417108"/>
                    <a:pt x="20489" y="412615"/>
                    <a:pt x="12491" y="404617"/>
                  </a:cubicBezTo>
                  <a:cubicBezTo>
                    <a:pt x="4493" y="396620"/>
                    <a:pt x="0" y="385772"/>
                    <a:pt x="0" y="374461"/>
                  </a:cubicBezTo>
                  <a:lnTo>
                    <a:pt x="0" y="42647"/>
                  </a:lnTo>
                  <a:cubicBezTo>
                    <a:pt x="0" y="31336"/>
                    <a:pt x="4493" y="20489"/>
                    <a:pt x="12491" y="12491"/>
                  </a:cubicBezTo>
                  <a:cubicBezTo>
                    <a:pt x="20489" y="4493"/>
                    <a:pt x="31336" y="0"/>
                    <a:pt x="42647" y="0"/>
                  </a:cubicBezTo>
                  <a:close/>
                </a:path>
              </a:pathLst>
            </a:custGeom>
            <a:solidFill>
              <a:srgbClr val="89D5C9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114300"/>
              <a:ext cx="812800" cy="53140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15201900" y="5542780"/>
            <a:ext cx="3086100" cy="1583708"/>
            <a:chOff x="0" y="0"/>
            <a:chExt cx="812800" cy="417108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812800" cy="417108"/>
            </a:xfrm>
            <a:custGeom>
              <a:avLst/>
              <a:gdLst/>
              <a:ahLst/>
              <a:cxnLst/>
              <a:rect l="l" t="t" r="r" b="b"/>
              <a:pathLst>
                <a:path w="812800" h="417108">
                  <a:moveTo>
                    <a:pt x="42647" y="0"/>
                  </a:moveTo>
                  <a:lnTo>
                    <a:pt x="770153" y="0"/>
                  </a:lnTo>
                  <a:cubicBezTo>
                    <a:pt x="781464" y="0"/>
                    <a:pt x="792311" y="4493"/>
                    <a:pt x="800309" y="12491"/>
                  </a:cubicBezTo>
                  <a:cubicBezTo>
                    <a:pt x="808307" y="20489"/>
                    <a:pt x="812800" y="31336"/>
                    <a:pt x="812800" y="42647"/>
                  </a:cubicBezTo>
                  <a:lnTo>
                    <a:pt x="812800" y="374461"/>
                  </a:lnTo>
                  <a:cubicBezTo>
                    <a:pt x="812800" y="385772"/>
                    <a:pt x="808307" y="396620"/>
                    <a:pt x="800309" y="404617"/>
                  </a:cubicBezTo>
                  <a:cubicBezTo>
                    <a:pt x="792311" y="412615"/>
                    <a:pt x="781464" y="417108"/>
                    <a:pt x="770153" y="417108"/>
                  </a:cubicBezTo>
                  <a:lnTo>
                    <a:pt x="42647" y="417108"/>
                  </a:lnTo>
                  <a:cubicBezTo>
                    <a:pt x="31336" y="417108"/>
                    <a:pt x="20489" y="412615"/>
                    <a:pt x="12491" y="404617"/>
                  </a:cubicBezTo>
                  <a:cubicBezTo>
                    <a:pt x="4493" y="396620"/>
                    <a:pt x="0" y="385772"/>
                    <a:pt x="0" y="374461"/>
                  </a:cubicBezTo>
                  <a:lnTo>
                    <a:pt x="0" y="42647"/>
                  </a:lnTo>
                  <a:cubicBezTo>
                    <a:pt x="0" y="31336"/>
                    <a:pt x="4493" y="20489"/>
                    <a:pt x="12491" y="12491"/>
                  </a:cubicBezTo>
                  <a:cubicBezTo>
                    <a:pt x="20489" y="4493"/>
                    <a:pt x="31336" y="0"/>
                    <a:pt x="42647" y="0"/>
                  </a:cubicBezTo>
                  <a:close/>
                </a:path>
              </a:pathLst>
            </a:custGeom>
            <a:solidFill>
              <a:srgbClr val="89D5C9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0" y="-114300"/>
              <a:ext cx="812800" cy="53140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184</Words>
  <Application>Microsoft Office PowerPoint</Application>
  <PresentationFormat>Custom</PresentationFormat>
  <Paragraphs>21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Calibri</vt:lpstr>
      <vt:lpstr>FF Providence Sans Bold</vt:lpstr>
      <vt:lpstr>FF Providence Sans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Heading</dc:title>
  <cp:lastModifiedBy>Catherine Donnelly</cp:lastModifiedBy>
  <cp:revision>1</cp:revision>
  <dcterms:created xsi:type="dcterms:W3CDTF">2006-08-16T00:00:00Z</dcterms:created>
  <dcterms:modified xsi:type="dcterms:W3CDTF">2026-08-27T15:41:28Z</dcterms:modified>
  <dc:identifier>DAHTfqUjsAo</dc:identifier>
</cp:coreProperties>
</file>